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3" d="100"/>
          <a:sy n="93" d="100"/>
        </p:scale>
        <p:origin x="92" y="2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060914-376C-4AA6-B439-644AFE9CA56E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86FFF4-7937-4F96-8961-8B22F9A486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64363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92075" y="744538"/>
            <a:ext cx="6613525" cy="3721100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976B5E-3DBC-4296-9E15-A4526A0E085F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37185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FBCC1B-48CD-36C3-9336-A86A67789B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A421710-71F9-5252-D212-195C5EF12E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DE8D60-1DFF-7E2D-B235-5F32BABCE4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9193F5-D8E5-6325-D046-408BFC606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4C70E-17BF-2E33-0887-D7CBA6A21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438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0BDE8F-B6E0-C978-F4FA-D3CBEBDAFC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2C77FB2-84F5-B0A1-DBE1-8E12A3E6FE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83D8672-6077-D5E9-17FD-951629BC5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B32BD06-058D-F14C-146B-DF8172CC7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5D854E-4875-9A91-6FB9-6C8269301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424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6F8EDA6-B659-3144-6ECF-74C3F759C2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C9922D1-0032-B2C7-4941-0A16ACEE26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7A5463-E920-F6AA-BFF9-370C9ED58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E9ECA8-1EB6-AFA7-2C65-520175B3E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5E53B04-6E30-6BDF-3E9C-80585ABB84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187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97689-2362-6288-3652-6B3B18139F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78C566A-C3E1-1A94-AF19-6F13CA131B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8BB9C78-7C32-05B0-DBC5-FD3AA50EF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B622BA1-4040-B511-0823-08ADE22872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8FA690-C5EE-A632-AF41-BF1484058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2442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BB61F0B-250E-7F23-6E23-3F2B313154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A58A109-1083-7BE3-0A6F-3CCD89E63D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3559EF-69F3-27E6-6656-09776D1E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721314-6C24-983F-54DC-9F475BC97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FF2570-095F-0E5E-0F72-4425C51DE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023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707FFD-65A1-8FD3-EE45-EAF4C9F2A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89B3EB2-24F6-E972-6E16-304D1FF9A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580-EEFF-7874-69F5-07EBA45F06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50E2FA9-9872-43CB-FC69-E1A3DB1CF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7D39E5E-7DAF-D2CC-3505-337399531E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854F5AC-95F9-E90A-B06C-65901FA11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38959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C5458C-482B-510E-A740-8BE7673540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B090258-B237-09B1-6830-E70CC39F9B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9B268C3-EF04-4E04-7681-9496BDA093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6C4DDF5-F225-7364-3609-DD1910262D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6CEECAA-6251-AC98-CA01-EEA7C54FB43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33FB285-5B49-2C29-8852-4A49D4815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C96B4C3F-B9E5-49AE-4E4E-D3E21AE9D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2667DF4-1961-6ECA-BA27-9164C67AA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724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711492D-0DB1-4253-C16D-C46A5B141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D7314B57-046A-E5FC-7782-EEA450393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A56ED6D-C604-7A63-E2CB-ABB74BDAC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34989B1-6FE9-7ABD-BAF0-1468A2810D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520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133697-60FA-61FC-77AC-9040F1E6D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D581341-F83E-6DA1-5BAB-0A2C44B1E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A009BBB-6830-5A27-779C-6C7FFE48F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8096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BE3745-50B1-2E6F-C00D-EF63451DE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04414E8-E2FA-4559-6A2F-823130C5E9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501A95A-AF18-8B1A-E97C-E302EC9930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EEBA5B-7A3B-D4C2-863D-C7EF37CD78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9A6CE6C-4A85-FF80-732C-B59A9D8A1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D4CEAE3-DDF0-A100-991F-B335080A69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0164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CE22283-041B-FF5E-F3D7-5CE456384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A36B03-0957-63DA-1993-468E40AC0A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9E590AC-68EA-4C0C-4C8C-E9D6CF4356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8B9B2D0-F1B4-0C7A-A2E1-3C707F114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65796B1-4B8C-13F7-6EA0-AB3AAFA92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6B7FD26-21F6-28CF-61CB-9A29A6BEEF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92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539E5DF1-B9D0-0C92-C5C4-2109F652A3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0D6CD9-5E31-652C-FBF4-7F8994851C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91F0EA-F4E0-3F56-B8F9-0532950639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303CF3-8F4E-47F5-ADB2-44034B14A2E2}" type="datetimeFigureOut">
              <a:rPr kumimoji="1" lang="ja-JP" altLang="en-US" smtClean="0"/>
              <a:t>2023/6/25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78A08AB-F523-3937-9471-7F704FFB03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8A0747A-CE29-FB4D-C92A-D8DDDF66A6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5E9D1E-F0CC-4DA0-AFA0-8166D2C9BD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0100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E81C6F06-9D53-E18C-D1FA-3EBBD0EC715F}"/>
              </a:ext>
            </a:extLst>
          </p:cNvPr>
          <p:cNvGrpSpPr/>
          <p:nvPr/>
        </p:nvGrpSpPr>
        <p:grpSpPr>
          <a:xfrm>
            <a:off x="1481800" y="182877"/>
            <a:ext cx="9186202" cy="6441097"/>
            <a:chOff x="1481800" y="182877"/>
            <a:chExt cx="9186202" cy="6441097"/>
          </a:xfrm>
        </p:grpSpPr>
        <p:sp>
          <p:nvSpPr>
            <p:cNvPr id="4" name="Rectangle 1"/>
            <p:cNvSpPr>
              <a:spLocks noChangeArrowheads="1"/>
            </p:cNvSpPr>
            <p:nvPr/>
          </p:nvSpPr>
          <p:spPr bwMode="auto">
            <a:xfrm>
              <a:off x="1481800" y="182877"/>
              <a:ext cx="9186202" cy="446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indent="1371194" defTabSz="1638605" fontAlgn="base">
                <a:spcBef>
                  <a:spcPct val="0"/>
                </a:spcBef>
                <a:spcAft>
                  <a:spcPct val="0"/>
                </a:spcAft>
              </a:pPr>
              <a:r>
                <a:rPr lang="ja-JP" altLang="ja-JP" sz="2300" b="1" dirty="0">
                  <a:latin typeface="ＭＳ Ｐ明朝" panose="02020600040205080304" pitchFamily="18" charset="-128"/>
                  <a:ea typeface="ＭＳ Ｐ明朝" panose="02020600040205080304" pitchFamily="18" charset="-128"/>
                  <a:cs typeface="Times New Roman" pitchFamily="18" charset="0"/>
                </a:rPr>
                <a:t>第</a:t>
              </a:r>
              <a:r>
                <a:rPr lang="en-US" altLang="ja-JP" sz="2300" b="1" dirty="0">
                  <a:latin typeface="ＭＳ Ｐ明朝" panose="02020600040205080304" pitchFamily="18" charset="-128"/>
                  <a:ea typeface="ＭＳ Ｐ明朝" panose="02020600040205080304" pitchFamily="18" charset="-128"/>
                  <a:cs typeface="Times New Roman" pitchFamily="18" charset="0"/>
                </a:rPr>
                <a:t>47</a:t>
              </a:r>
              <a:r>
                <a:rPr lang="ja-JP" altLang="en-US" sz="2300" b="1" dirty="0">
                  <a:latin typeface="ＭＳ Ｐ明朝" panose="02020600040205080304" pitchFamily="18" charset="-128"/>
                  <a:ea typeface="ＭＳ Ｐ明朝" panose="02020600040205080304" pitchFamily="18" charset="-128"/>
                  <a:cs typeface="Times New Roman" pitchFamily="18" charset="0"/>
                </a:rPr>
                <a:t>回　徳島県医学検査学会演題申込みカード</a:t>
              </a:r>
              <a:endParaRPr lang="ja-JP" altLang="en-US" sz="23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3" name="正方形/長方形 2"/>
            <p:cNvSpPr/>
            <p:nvPr/>
          </p:nvSpPr>
          <p:spPr>
            <a:xfrm>
              <a:off x="5932450" y="981306"/>
              <a:ext cx="4003041" cy="1150337"/>
            </a:xfrm>
            <a:prstGeom prst="rect">
              <a:avLst/>
            </a:prstGeom>
          </p:spPr>
          <p:txBody>
            <a:bodyPr wrap="square" lIns="163851" tIns="81926" rIns="163851" bIns="81926">
              <a:spAutoFit/>
            </a:bodyPr>
            <a:lstStyle/>
            <a:p>
              <a:pPr marL="614477" indent="-614477" algn="just"/>
              <a:r>
                <a:rPr lang="ja-JP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分類</a:t>
              </a:r>
              <a:r>
                <a:rPr lang="ja-JP" altLang="en-US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　</a:t>
              </a:r>
              <a:r>
                <a:rPr lang="en-US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(</a:t>
              </a:r>
              <a:r>
                <a:rPr lang="ja-JP" altLang="en-US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〇印をつけてください</a:t>
              </a:r>
              <a:r>
                <a:rPr lang="en-US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) </a:t>
              </a:r>
              <a:r>
                <a:rPr lang="ja-JP" altLang="en-US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：</a:t>
              </a:r>
              <a:endParaRPr lang="en-US" altLang="ja-JP" sz="1600" kern="1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marL="614477" indent="-614477" algn="just"/>
              <a:r>
                <a:rPr lang="ja-JP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血液，免疫血清，微生物，病理・細胞診，</a:t>
              </a:r>
              <a:endParaRPr lang="en-US" altLang="ja-JP" sz="1600" kern="1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marL="614477" indent="-614477" algn="just"/>
              <a:r>
                <a:rPr lang="ja-JP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臨床化学，一般，生理，公衆衛生，輸血，</a:t>
              </a:r>
              <a:endParaRPr lang="en-US" altLang="ja-JP" sz="1600" kern="1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  <a:p>
              <a:pPr marL="614477" indent="-614477" algn="just"/>
              <a:r>
                <a:rPr lang="ja-JP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遺伝子・染色体，情報，</a:t>
              </a:r>
              <a:r>
                <a:rPr lang="ja-JP" altLang="en-US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生殖</a:t>
              </a:r>
              <a:r>
                <a:rPr lang="ja-JP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，</a:t>
              </a:r>
              <a:r>
                <a:rPr lang="ja-JP" altLang="en-US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管理</a:t>
              </a:r>
              <a:r>
                <a:rPr lang="ja-JP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，その他</a:t>
              </a:r>
              <a:endParaRPr lang="ja-JP" altLang="ja-JP" sz="1600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endParaRPr>
            </a:p>
          </p:txBody>
        </p:sp>
        <p:sp>
          <p:nvSpPr>
            <p:cNvPr id="10" name="正方形/長方形 9"/>
            <p:cNvSpPr/>
            <p:nvPr/>
          </p:nvSpPr>
          <p:spPr bwMode="auto">
            <a:xfrm>
              <a:off x="5541911" y="1030641"/>
              <a:ext cx="4772871" cy="10291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3182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5" name="正方形/長方形 4"/>
            <p:cNvSpPr/>
            <p:nvPr/>
          </p:nvSpPr>
          <p:spPr bwMode="auto">
            <a:xfrm>
              <a:off x="1945287" y="1030641"/>
              <a:ext cx="3596626" cy="1029114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3182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11" name="正方形/長方形 10"/>
            <p:cNvSpPr/>
            <p:nvPr/>
          </p:nvSpPr>
          <p:spPr bwMode="auto">
            <a:xfrm>
              <a:off x="1945287" y="2212780"/>
              <a:ext cx="8369495" cy="1122216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3182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12" name="正方形/長方形 11"/>
            <p:cNvSpPr/>
            <p:nvPr/>
          </p:nvSpPr>
          <p:spPr bwMode="auto">
            <a:xfrm>
              <a:off x="1945289" y="3337093"/>
              <a:ext cx="8369493" cy="1813002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3182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13" name="正方形/長方形 12"/>
            <p:cNvSpPr/>
            <p:nvPr/>
          </p:nvSpPr>
          <p:spPr bwMode="auto">
            <a:xfrm>
              <a:off x="1945289" y="5155344"/>
              <a:ext cx="8369493" cy="617211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defTabSz="913182" fontAlgn="base">
                <a:spcBef>
                  <a:spcPct val="0"/>
                </a:spcBef>
                <a:spcAft>
                  <a:spcPct val="0"/>
                </a:spcAft>
              </a:pPr>
              <a:endPara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6" name="正方形/長方形 5"/>
            <p:cNvSpPr/>
            <p:nvPr/>
          </p:nvSpPr>
          <p:spPr>
            <a:xfrm>
              <a:off x="1945287" y="5788878"/>
              <a:ext cx="6796971" cy="430888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ja-JP" altLang="en-US" sz="2200" b="1" dirty="0">
                  <a:latin typeface="ＭＳ Ｐ明朝" panose="02020600040205080304" pitchFamily="18" charset="-128"/>
                  <a:ea typeface="ＭＳ Ｐ明朝" panose="02020600040205080304" pitchFamily="18" charset="-128"/>
                  <a:cs typeface="Times New Roman" pitchFamily="18" charset="0"/>
                </a:rPr>
                <a:t>受付日（　　月　　日）受付番号（　　　番）</a:t>
              </a:r>
              <a:endParaRPr lang="ja-JP" altLang="en-US" sz="22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7" name="正方形/長方形 6"/>
            <p:cNvSpPr/>
            <p:nvPr/>
          </p:nvSpPr>
          <p:spPr>
            <a:xfrm>
              <a:off x="1973643" y="1004029"/>
              <a:ext cx="2627642" cy="430888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r>
                <a:rPr lang="ja-JP" altLang="ja-JP" sz="2200" b="1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演題</a:t>
              </a:r>
              <a:r>
                <a:rPr lang="en-US" altLang="ja-JP" sz="2200" b="1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No.</a:t>
              </a:r>
              <a:r>
                <a:rPr lang="ja-JP" altLang="ja-JP" sz="1600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（記入しないこと）</a:t>
              </a:r>
              <a:endParaRPr lang="ja-JP" altLang="en-US" sz="16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1973643" y="3532183"/>
              <a:ext cx="543700" cy="1446550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ja-JP" altLang="ja-JP" sz="2200" b="1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所属氏名</a:t>
              </a:r>
              <a:endParaRPr lang="ja-JP" altLang="ja-JP" sz="22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endParaRPr>
            </a:p>
          </p:txBody>
        </p:sp>
        <p:sp>
          <p:nvSpPr>
            <p:cNvPr id="17" name="正方形/長方形 16"/>
            <p:cNvSpPr/>
            <p:nvPr/>
          </p:nvSpPr>
          <p:spPr>
            <a:xfrm>
              <a:off x="1973643" y="2212780"/>
              <a:ext cx="433391" cy="1107996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/>
              <a:r>
                <a:rPr lang="ja-JP" altLang="ja-JP" sz="2200" b="1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演</a:t>
              </a:r>
            </a:p>
            <a:p>
              <a:pPr algn="just"/>
              <a:r>
                <a:rPr lang="ja-JP" altLang="ja-JP" sz="2200" b="1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題</a:t>
              </a:r>
            </a:p>
            <a:p>
              <a:pPr algn="just"/>
              <a:r>
                <a:rPr lang="ja-JP" altLang="ja-JP" sz="2200" b="1" kern="1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名</a:t>
              </a:r>
              <a:endParaRPr lang="ja-JP" altLang="ja-JP" sz="2200" b="1" kern="100" dirty="0"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/>
              </a:endParaRPr>
            </a:p>
          </p:txBody>
        </p:sp>
        <p:sp>
          <p:nvSpPr>
            <p:cNvPr id="18" name="テキスト ボックス 17"/>
            <p:cNvSpPr txBox="1"/>
            <p:nvPr/>
          </p:nvSpPr>
          <p:spPr>
            <a:xfrm>
              <a:off x="1973643" y="5264908"/>
              <a:ext cx="838692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ja-JP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E-Mail</a:t>
              </a:r>
              <a:endPara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22" name="テキスト ボックス 21"/>
            <p:cNvSpPr txBox="1"/>
            <p:nvPr/>
          </p:nvSpPr>
          <p:spPr>
            <a:xfrm>
              <a:off x="2517344" y="2300713"/>
              <a:ext cx="7607147" cy="996449"/>
            </a:xfrm>
            <a:prstGeom prst="rect">
              <a:avLst/>
            </a:prstGeom>
            <a:noFill/>
          </p:spPr>
          <p:txBody>
            <a:bodyPr wrap="square" lIns="163851" tIns="81926" rIns="163851" bIns="81926" rtlCol="0">
              <a:spAutoFit/>
            </a:bodyPr>
            <a:lstStyle/>
            <a:p>
              <a:endParaRPr lang="en-US" altLang="ja-JP" dirty="0">
                <a:latin typeface="ＭＳ 明朝" pitchFamily="17" charset="-128"/>
                <a:ea typeface="ＭＳ 明朝" pitchFamily="17" charset="-128"/>
              </a:endParaRPr>
            </a:p>
            <a:p>
              <a:endParaRPr lang="en-US" altLang="ja-JP" dirty="0">
                <a:latin typeface="ＭＳ 明朝" pitchFamily="17" charset="-128"/>
                <a:ea typeface="ＭＳ 明朝" pitchFamily="17" charset="-128"/>
              </a:endParaRPr>
            </a:p>
            <a:p>
              <a:endParaRPr lang="ja-JP" altLang="en-US" dirty="0">
                <a:latin typeface="ＭＳ 明朝" pitchFamily="17" charset="-128"/>
                <a:ea typeface="ＭＳ 明朝" pitchFamily="17" charset="-128"/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2407033" y="3353427"/>
              <a:ext cx="7717456" cy="1796668"/>
            </a:xfrm>
            <a:prstGeom prst="rect">
              <a:avLst/>
            </a:prstGeom>
            <a:noFill/>
          </p:spPr>
          <p:txBody>
            <a:bodyPr wrap="square" lIns="163851" tIns="81926" rIns="163851" bIns="81926" rtlCol="0">
              <a:spAutoFit/>
            </a:bodyPr>
            <a:lstStyle/>
            <a:p>
              <a:r>
                <a:rPr lang="en-US" altLang="ja-JP" sz="1600" dirty="0">
                  <a:latin typeface="ＭＳ 明朝" pitchFamily="17" charset="-128"/>
                  <a:ea typeface="ＭＳ 明朝" pitchFamily="17" charset="-128"/>
                </a:rPr>
                <a:t>(</a:t>
              </a:r>
              <a:r>
                <a:rPr lang="ja-JP" altLang="en-US" sz="1600" dirty="0">
                  <a:latin typeface="ＭＳ 明朝" pitchFamily="17" charset="-128"/>
                  <a:ea typeface="ＭＳ 明朝" pitchFamily="17" charset="-128"/>
                </a:rPr>
                <a:t>連名の場合、演者氏名の左に〇印を付けて下さい</a:t>
              </a:r>
              <a:r>
                <a:rPr lang="en-US" altLang="ja-JP" sz="1600" dirty="0">
                  <a:latin typeface="ＭＳ 明朝" pitchFamily="17" charset="-128"/>
                  <a:ea typeface="ＭＳ 明朝" pitchFamily="17" charset="-128"/>
                </a:rPr>
                <a:t>)</a:t>
              </a:r>
            </a:p>
            <a:p>
              <a:endParaRPr lang="en-US" altLang="ja-JP" dirty="0">
                <a:latin typeface="ＭＳ 明朝" pitchFamily="17" charset="-128"/>
                <a:ea typeface="ＭＳ 明朝" pitchFamily="17" charset="-128"/>
              </a:endParaRPr>
            </a:p>
            <a:p>
              <a:endParaRPr lang="en-US" altLang="ja-JP" dirty="0">
                <a:latin typeface="ＭＳ 明朝" pitchFamily="17" charset="-128"/>
                <a:ea typeface="ＭＳ 明朝" pitchFamily="17" charset="-128"/>
              </a:endParaRPr>
            </a:p>
            <a:p>
              <a:endParaRPr lang="en-US" altLang="ja-JP" dirty="0">
                <a:latin typeface="ＭＳ 明朝" pitchFamily="17" charset="-128"/>
                <a:ea typeface="ＭＳ 明朝" pitchFamily="17" charset="-128"/>
              </a:endParaRPr>
            </a:p>
            <a:p>
              <a:endParaRPr lang="en-US" altLang="ja-JP" dirty="0">
                <a:latin typeface="ＭＳ 明朝" pitchFamily="17" charset="-128"/>
                <a:ea typeface="ＭＳ 明朝" pitchFamily="17" charset="-128"/>
              </a:endParaRPr>
            </a:p>
            <a:p>
              <a:endParaRPr lang="ja-JP" altLang="en-US" dirty="0">
                <a:latin typeface="ＭＳ 明朝" pitchFamily="17" charset="-128"/>
                <a:ea typeface="ＭＳ 明朝" pitchFamily="17" charset="-128"/>
              </a:endParaRPr>
            </a:p>
          </p:txBody>
        </p:sp>
        <p:sp>
          <p:nvSpPr>
            <p:cNvPr id="2" name="正方形/長方形 1"/>
            <p:cNvSpPr/>
            <p:nvPr/>
          </p:nvSpPr>
          <p:spPr>
            <a:xfrm>
              <a:off x="5863325" y="3349866"/>
              <a:ext cx="330967" cy="442451"/>
            </a:xfrm>
            <a:prstGeom prst="rect">
              <a:avLst/>
            </a:prstGeom>
          </p:spPr>
          <p:txBody>
            <a:bodyPr wrap="none" lIns="163851" tIns="81926" rIns="163851" bIns="81926">
              <a:spAutoFit/>
            </a:bodyPr>
            <a:lstStyle/>
            <a:p>
              <a:endParaRPr lang="ja-JP" altLang="en-US" dirty="0"/>
            </a:p>
          </p:txBody>
        </p:sp>
        <p:sp>
          <p:nvSpPr>
            <p:cNvPr id="8" name="Rectangle 1">
              <a:extLst>
                <a:ext uri="{FF2B5EF4-FFF2-40B4-BE49-F238E27FC236}">
                  <a16:creationId xmlns:a16="http://schemas.microsoft.com/office/drawing/2014/main" id="{488438E9-3318-2BFA-736A-101830BD05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170301" y="566700"/>
              <a:ext cx="7386047" cy="3693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>
              <a:lvl1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1pPr>
              <a:lvl2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2pPr>
              <a:lvl3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3pPr>
              <a:lvl4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4pPr>
              <a:lvl5pPr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kumimoji="1">
                  <a:solidFill>
                    <a:schemeClr val="tx1"/>
                  </a:solidFill>
                  <a:latin typeface="Arial" pitchFamily="34" charset="0"/>
                  <a:ea typeface="ＭＳ Ｐゴシック" pitchFamily="50" charset="-128"/>
                  <a:cs typeface="ＭＳ Ｐゴシック" pitchFamily="50" charset="-128"/>
                </a:defRPr>
              </a:lvl9pPr>
            </a:lstStyle>
            <a:p>
              <a:pPr indent="1371194" defTabSz="1638605"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altLang="ja-JP" dirty="0">
                  <a:latin typeface="ＭＳ Ｐ明朝" panose="02020600040205080304" pitchFamily="18" charset="-128"/>
                  <a:ea typeface="ＭＳ Ｐ明朝" panose="02020600040205080304" pitchFamily="18" charset="-128"/>
                  <a:cs typeface="Times New Roman" pitchFamily="18" charset="0"/>
                </a:rPr>
                <a:t>(</a:t>
              </a:r>
              <a:r>
                <a:rPr lang="ja-JP" altLang="en-US" dirty="0">
                  <a:latin typeface="ＭＳ Ｐ明朝" panose="02020600040205080304" pitchFamily="18" charset="-128"/>
                  <a:ea typeface="ＭＳ Ｐ明朝" panose="02020600040205080304" pitchFamily="18" charset="-128"/>
                  <a:cs typeface="Times New Roman" pitchFamily="18" charset="0"/>
                </a:rPr>
                <a:t>このカードは１演題につき１枚に記入して下さい</a:t>
              </a:r>
              <a:r>
                <a:rPr lang="en-US" altLang="ja-JP" dirty="0">
                  <a:latin typeface="ＭＳ Ｐ明朝" panose="02020600040205080304" pitchFamily="18" charset="-128"/>
                  <a:ea typeface="ＭＳ Ｐ明朝" panose="02020600040205080304" pitchFamily="18" charset="-128"/>
                  <a:cs typeface="Times New Roman" pitchFamily="18" charset="0"/>
                </a:rPr>
                <a:t>)</a:t>
              </a:r>
              <a:endParaRPr lang="ja-JP" altLang="en-US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  <p:sp>
          <p:nvSpPr>
            <p:cNvPr id="16" name="テキスト ボックス 15">
              <a:extLst>
                <a:ext uri="{FF2B5EF4-FFF2-40B4-BE49-F238E27FC236}">
                  <a16:creationId xmlns:a16="http://schemas.microsoft.com/office/drawing/2014/main" id="{44CCAB54-4BDD-835F-1BD2-9DA541949427}"/>
                </a:ext>
              </a:extLst>
            </p:cNvPr>
            <p:cNvSpPr txBox="1"/>
            <p:nvPr/>
          </p:nvSpPr>
          <p:spPr>
            <a:xfrm>
              <a:off x="1852640" y="6212301"/>
              <a:ext cx="7717456" cy="411673"/>
            </a:xfrm>
            <a:prstGeom prst="rect">
              <a:avLst/>
            </a:prstGeom>
            <a:noFill/>
          </p:spPr>
          <p:txBody>
            <a:bodyPr wrap="square" lIns="163851" tIns="81926" rIns="163851" bIns="81926" rtlCol="0">
              <a:spAutoFit/>
            </a:bodyPr>
            <a:lstStyle/>
            <a:p>
              <a:r>
                <a:rPr lang="ja-JP" altLang="en-US" sz="16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このカードは </a:t>
              </a:r>
              <a:r>
                <a:rPr lang="en-US" altLang="ja-JP" sz="1600" u="sng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9</a:t>
              </a:r>
              <a:r>
                <a:rPr lang="ja-JP" altLang="en-US" sz="1600" u="sng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月</a:t>
              </a:r>
              <a:r>
                <a:rPr lang="en-US" altLang="ja-JP" sz="1600" u="sng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8</a:t>
              </a:r>
              <a:r>
                <a:rPr lang="ja-JP" altLang="en-US" sz="1600" u="sng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日</a:t>
              </a:r>
              <a:r>
                <a:rPr lang="ja-JP" altLang="en-US" sz="1600" u="sng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まで</a:t>
              </a:r>
              <a:r>
                <a:rPr lang="ja-JP" altLang="en-US" sz="1600" dirty="0">
                  <a:latin typeface="ＭＳ Ｐ明朝" panose="02020600040205080304" pitchFamily="18" charset="-128"/>
                  <a:ea typeface="ＭＳ Ｐ明朝" panose="02020600040205080304" pitchFamily="18" charset="-128"/>
                </a:rPr>
                <a:t> にご送付下さい。</a:t>
              </a:r>
              <a:endParaRPr lang="en-US" altLang="ja-JP" sz="1600" dirty="0">
                <a:latin typeface="ＭＳ Ｐ明朝" panose="02020600040205080304" pitchFamily="18" charset="-128"/>
                <a:ea typeface="ＭＳ Ｐ明朝" panose="02020600040205080304" pitchFamily="18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28387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F617348C-6D0F-6342-7FA9-8F3B216D4751}"/>
              </a:ext>
            </a:extLst>
          </p:cNvPr>
          <p:cNvSpPr txBox="1"/>
          <p:nvPr/>
        </p:nvSpPr>
        <p:spPr>
          <a:xfrm>
            <a:off x="501805" y="1301608"/>
            <a:ext cx="11351940" cy="3889549"/>
          </a:xfrm>
          <a:prstGeom prst="rect">
            <a:avLst/>
          </a:prstGeom>
          <a:noFill/>
        </p:spPr>
        <p:txBody>
          <a:bodyPr wrap="square" lIns="163851" tIns="81926" rIns="163851" bIns="81926" rtlCol="0">
            <a:spAutoFit/>
          </a:bodyPr>
          <a:lstStyle/>
          <a:p>
            <a:r>
              <a:rPr lang="ja-JP" altLang="en-US" sz="2800" dirty="0">
                <a:latin typeface="ＭＳ 明朝" pitchFamily="17" charset="-128"/>
                <a:ea typeface="ＭＳ 明朝" pitchFamily="17" charset="-128"/>
              </a:rPr>
              <a:t>≪郵送またはメール送付でお申込みください≫</a:t>
            </a:r>
            <a:endParaRPr lang="en-US" altLang="ja-JP" sz="2800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2800" dirty="0">
              <a:latin typeface="ＭＳ 明朝" pitchFamily="17" charset="-128"/>
              <a:ea typeface="ＭＳ 明朝" pitchFamily="17" charset="-128"/>
            </a:endParaRPr>
          </a:p>
          <a:p>
            <a:endParaRPr lang="en-US" altLang="ja-JP" sz="2800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2800" dirty="0">
                <a:latin typeface="ＭＳ 明朝" pitchFamily="17" charset="-128"/>
                <a:ea typeface="ＭＳ 明朝" pitchFamily="17" charset="-128"/>
              </a:rPr>
              <a:t>　送付先住所：〒</a:t>
            </a:r>
            <a:r>
              <a:rPr lang="en-US" altLang="ja-JP" sz="2800" dirty="0">
                <a:latin typeface="ＭＳ 明朝" pitchFamily="17" charset="-128"/>
                <a:ea typeface="ＭＳ 明朝" pitchFamily="17" charset="-128"/>
              </a:rPr>
              <a:t>770-8509</a:t>
            </a:r>
            <a:r>
              <a:rPr lang="ja-JP" altLang="en-US" sz="2800" dirty="0">
                <a:latin typeface="ＭＳ 明朝" pitchFamily="17" charset="-128"/>
                <a:ea typeface="ＭＳ 明朝" pitchFamily="17" charset="-128"/>
              </a:rPr>
              <a:t>　徳島市蔵本町</a:t>
            </a:r>
            <a:r>
              <a:rPr lang="en-US" altLang="ja-JP" sz="2800" dirty="0">
                <a:latin typeface="ＭＳ 明朝" pitchFamily="17" charset="-128"/>
                <a:ea typeface="ＭＳ 明朝" pitchFamily="17" charset="-128"/>
              </a:rPr>
              <a:t>3-18-15</a:t>
            </a:r>
          </a:p>
          <a:p>
            <a:endParaRPr lang="en-US" altLang="ja-JP" sz="2800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2800" dirty="0">
                <a:latin typeface="ＭＳ 明朝" pitchFamily="17" charset="-128"/>
                <a:ea typeface="ＭＳ 明朝" pitchFamily="17" charset="-128"/>
              </a:rPr>
              <a:t>　送付先メールアドレス：</a:t>
            </a:r>
            <a:r>
              <a:rPr lang="en-US" altLang="ja-JP" sz="2800" dirty="0">
                <a:latin typeface="ＭＳ 明朝" pitchFamily="17" charset="-128"/>
                <a:ea typeface="ＭＳ 明朝" pitchFamily="17" charset="-128"/>
              </a:rPr>
              <a:t>aki@tokushima-u.ac.jp</a:t>
            </a:r>
          </a:p>
          <a:p>
            <a:endParaRPr lang="en-US" altLang="ja-JP" sz="2800" dirty="0">
              <a:latin typeface="ＭＳ 明朝" pitchFamily="17" charset="-128"/>
              <a:ea typeface="ＭＳ 明朝" pitchFamily="17" charset="-128"/>
            </a:endParaRPr>
          </a:p>
          <a:p>
            <a:r>
              <a:rPr lang="ja-JP" altLang="en-US" sz="2800" dirty="0">
                <a:latin typeface="ＭＳ 明朝" pitchFamily="17" charset="-128"/>
                <a:ea typeface="ＭＳ 明朝" pitchFamily="17" charset="-128"/>
              </a:rPr>
              <a:t>　宛名：徳島大学医学部 保健学科 医用検査学講座　安藝 健作　行</a:t>
            </a:r>
            <a:endParaRPr lang="en-US" altLang="ja-JP" sz="3200" dirty="0">
              <a:latin typeface="ＭＳ 明朝" pitchFamily="17" charset="-128"/>
              <a:ea typeface="ＭＳ 明朝" pitchFamily="17" charset="-128"/>
            </a:endParaRPr>
          </a:p>
          <a:p>
            <a:endParaRPr lang="ja-JP" altLang="en-US" dirty="0">
              <a:latin typeface="ＭＳ 明朝" pitchFamily="17" charset="-128"/>
              <a:ea typeface="ＭＳ 明朝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84850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165</Words>
  <Application>Microsoft Office PowerPoint</Application>
  <PresentationFormat>ワイド画面</PresentationFormat>
  <Paragraphs>28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Ｐ明朝</vt:lpstr>
      <vt:lpstr>ＭＳ 明朝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湯浅 麻美</dc:creator>
  <cp:lastModifiedBy>湯浅 麻美</cp:lastModifiedBy>
  <cp:revision>3</cp:revision>
  <dcterms:created xsi:type="dcterms:W3CDTF">2023-06-25T08:36:47Z</dcterms:created>
  <dcterms:modified xsi:type="dcterms:W3CDTF">2023-06-25T09:08:05Z</dcterms:modified>
</cp:coreProperties>
</file>